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5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14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25.05.2022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2014-07-26 17-35-01 Яндекс.Фотки - Google Chrome.png"/>
          <p:cNvPicPr>
            <a:picLocks noChangeAspect="1"/>
          </p:cNvPicPr>
          <p:nvPr/>
        </p:nvPicPr>
        <p:blipFill>
          <a:blip r:embed="rId13" cstate="email"/>
          <a:srcRect/>
          <a:stretch>
            <a:fillRect/>
          </a:stretch>
        </p:blipFill>
        <p:spPr>
          <a:xfrm>
            <a:off x="142844" y="142852"/>
            <a:ext cx="1571636" cy="657229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2844" y="6500834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42852"/>
            <a:ext cx="8858312" cy="6572296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14480" y="142852"/>
            <a:ext cx="7286676" cy="65722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4" name="Picture 4" descr="http://img-fotki.yandex.ru/get/6504/16969765.37/0_68691_2deb58b6_M.png"/>
          <p:cNvPicPr>
            <a:picLocks noChangeAspect="1" noChangeArrowheads="1"/>
          </p:cNvPicPr>
          <p:nvPr/>
        </p:nvPicPr>
        <p:blipFill>
          <a:blip r:embed="rId14" cstate="email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4480" y="214290"/>
            <a:ext cx="7286676" cy="642942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785918" y="2357430"/>
            <a:ext cx="7072362" cy="3235537"/>
            <a:chOff x="1115616" y="2146448"/>
            <a:chExt cx="7165477" cy="367231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32487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5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Тема проектной работы: Исследование снега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719510" y="5085184"/>
              <a:ext cx="3552281" cy="7335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ru-RU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Выполнила :ученица 5 класса </a:t>
              </a:r>
              <a:r>
                <a:rPr lang="ru-RU" dirty="0" err="1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Сагитова</a:t>
              </a:r>
              <a:r>
                <a:rPr lang="ru-RU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 Регина</a:t>
              </a:r>
              <a:endParaRPr lang="ru-RU" dirty="0">
                <a:solidFill>
                  <a:prstClr val="black"/>
                </a:solidFill>
              </a:endParaRPr>
            </a:p>
          </p:txBody>
        </p:sp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47664" y="274638"/>
            <a:ext cx="7310616" cy="142617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МБОУ «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Верхнесиметская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СОШ»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85918" y="2357431"/>
            <a:ext cx="6839218" cy="4023898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88024" y="1628800"/>
            <a:ext cx="4038600" cy="4525963"/>
          </a:xfrm>
        </p:spPr>
        <p:txBody>
          <a:bodyPr/>
          <a:lstStyle/>
          <a:p>
            <a:r>
              <a:rPr lang="ru-RU" dirty="0" smtClean="0"/>
              <a:t>. </a:t>
            </a:r>
            <a:r>
              <a:rPr lang="ru-RU" dirty="0"/>
              <a:t>При изучении прозрачности воды выяснила, что талая вода с автодороги мутнее чем пробы с двора. Это говорит о том, что в ней содержатся больше взвешенных веществ.</a:t>
            </a:r>
            <a:r>
              <a:rPr lang="ru-RU" b="1" dirty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9" t="20802" r="6200" b="10305"/>
          <a:stretch/>
        </p:blipFill>
        <p:spPr bwMode="auto">
          <a:xfrm>
            <a:off x="1352683" y="1556792"/>
            <a:ext cx="3342290" cy="2049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5" t="101196" r="31917" b="-51540"/>
          <a:stretch/>
        </p:blipFill>
        <p:spPr bwMode="auto">
          <a:xfrm>
            <a:off x="-3326524" y="5360276"/>
            <a:ext cx="3436883" cy="575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933055"/>
            <a:ext cx="3672408" cy="2001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7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547664" y="980728"/>
            <a:ext cx="7077472" cy="5174035"/>
          </a:xfrm>
        </p:spPr>
        <p:txBody>
          <a:bodyPr/>
          <a:lstStyle/>
          <a:p>
            <a:r>
              <a:rPr lang="ru-RU" sz="2800" dirty="0" smtClean="0"/>
              <a:t>Качественный </a:t>
            </a:r>
            <a:r>
              <a:rPr lang="ru-RU" sz="2800" dirty="0"/>
              <a:t>анализ снега на площадке, а также химический анализ талой воды позволяют выявить наличие некоторых видов загрязнения окружающей среды и оценить экологическое состояние изучаемого объекта.</a:t>
            </a:r>
          </a:p>
          <a:p>
            <a:r>
              <a:rPr lang="ru-RU" sz="2800" dirty="0"/>
              <a:t>Основываясь на результатах химического анализа, можно утверждать, что атмосфера в нашем селе благоприятная,  около школы  чистый воздух.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1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714480" y="1916832"/>
            <a:ext cx="7000925" cy="4353957"/>
            <a:chOff x="607488" y="1344094"/>
            <a:chExt cx="7925326" cy="5189402"/>
          </a:xfrm>
        </p:grpSpPr>
        <p:grpSp>
          <p:nvGrpSpPr>
            <p:cNvPr id="3" name="Группа 1"/>
            <p:cNvGrpSpPr>
              <a:grpSpLocks/>
            </p:cNvGrpSpPr>
            <p:nvPr/>
          </p:nvGrpSpPr>
          <p:grpSpPr bwMode="auto">
            <a:xfrm>
              <a:off x="607488" y="1344094"/>
              <a:ext cx="7925326" cy="4486216"/>
              <a:chOff x="607288" y="-815361"/>
              <a:chExt cx="7925152" cy="5608007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607288" y="-815361"/>
                <a:ext cx="7925152" cy="4356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endParaRPr lang="ru-RU" sz="800" dirty="0">
                  <a:solidFill>
                    <a:prstClr val="black"/>
                  </a:solidFill>
                  <a:latin typeface="Monotype Corsiva" pitchFamily="66" charset="0"/>
                </a:endParaRPr>
              </a:p>
              <a:p>
                <a:pPr algn="ctr">
                  <a:defRPr/>
                </a:pPr>
                <a:r>
                  <a:rPr lang="ru-RU" sz="8800" dirty="0" smtClean="0">
                    <a:solidFill>
                      <a:schemeClr val="accent5">
                        <a:lumMod val="75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onotype Corsiva" pitchFamily="66" charset="0"/>
                  </a:rPr>
                  <a:t>Спасибо за внимание.</a:t>
                </a:r>
                <a:endParaRPr lang="ru-RU" sz="88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6" name="Прямоугольник 3"/>
              <p:cNvSpPr>
                <a:spLocks noChangeArrowheads="1"/>
              </p:cNvSpPr>
              <p:nvPr/>
            </p:nvSpPr>
            <p:spPr bwMode="auto">
              <a:xfrm>
                <a:off x="2699547" y="4196516"/>
                <a:ext cx="3628503" cy="5961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endParaRPr lang="ru-RU" sz="2000" b="1" dirty="0">
                  <a:solidFill>
                    <a:prstClr val="black"/>
                  </a:solidFill>
                  <a:latin typeface="Monotype Corsiva" pitchFamily="66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2411760" y="6093296"/>
              <a:ext cx="209123" cy="440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ru-RU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07704" y="692696"/>
            <a:ext cx="3600400" cy="5433467"/>
          </a:xfrm>
        </p:spPr>
        <p:txBody>
          <a:bodyPr/>
          <a:lstStyle/>
          <a:p>
            <a:r>
              <a:rPr lang="ru-RU" dirty="0"/>
              <a:t>Трудно в такое поверить, ребята, -</a:t>
            </a:r>
          </a:p>
          <a:p>
            <a:r>
              <a:rPr lang="ru-RU" dirty="0"/>
              <a:t>Снег был цветным, а не белым когда-то.</a:t>
            </a:r>
          </a:p>
          <a:p>
            <a:r>
              <a:rPr lang="ru-RU" dirty="0"/>
              <a:t>Был изумрудный, оранжевый, красный…</a:t>
            </a:r>
          </a:p>
          <a:p>
            <a:r>
              <a:rPr lang="ru-RU" dirty="0"/>
              <a:t>Но никогда - серый, чёрный и грязный.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81038"/>
            <a:ext cx="3250704" cy="538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844824"/>
            <a:ext cx="6779096" cy="4281339"/>
          </a:xfrm>
        </p:spPr>
        <p:txBody>
          <a:bodyPr/>
          <a:lstStyle/>
          <a:p>
            <a:r>
              <a:rPr lang="ru-RU" dirty="0"/>
              <a:t>Цель работы: изучить состояние снежного покрова на территории села Верхний </a:t>
            </a:r>
            <a:r>
              <a:rPr lang="ru-RU" dirty="0" err="1"/>
              <a:t>Симет</a:t>
            </a:r>
            <a:r>
              <a:rPr lang="ru-RU" dirty="0"/>
              <a:t> вблизи школы. </a:t>
            </a:r>
          </a:p>
          <a:p>
            <a:r>
              <a:rPr lang="ru-RU" b="1" dirty="0"/>
              <a:t>Задачи</a:t>
            </a:r>
            <a:r>
              <a:rPr lang="ru-RU" dirty="0"/>
              <a:t>:</a:t>
            </a:r>
            <a:r>
              <a:rPr lang="ru-RU" b="1" dirty="0"/>
              <a:t> </a:t>
            </a:r>
            <a:endParaRPr lang="ru-RU" dirty="0"/>
          </a:p>
          <a:p>
            <a:r>
              <a:rPr lang="ru-RU" dirty="0"/>
              <a:t>1. Выяснить причины загрязнения снега. </a:t>
            </a:r>
          </a:p>
          <a:p>
            <a:r>
              <a:rPr lang="ru-RU" dirty="0"/>
              <a:t>2.  Провести физико-химический анализ снега.</a:t>
            </a:r>
          </a:p>
        </p:txBody>
      </p:sp>
    </p:spTree>
    <p:extLst>
      <p:ext uri="{BB962C8B-B14F-4D97-AF65-F5344CB8AC3E}">
        <p14:creationId xmlns:p14="http://schemas.microsoft.com/office/powerpoint/2010/main" val="28951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Теоретическая часть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691680" y="1124744"/>
            <a:ext cx="6995120" cy="5001419"/>
          </a:xfrm>
        </p:spPr>
        <p:txBody>
          <a:bodyPr/>
          <a:lstStyle/>
          <a:p>
            <a:r>
              <a:rPr lang="ru-RU" dirty="0"/>
              <a:t>Сначала я прочитала теоретический материал. Если говорить научным языком, то снег - это вид атмосферных осадков. Это означает, что снег падает с неба в виде замёрзшего дождя. Снежный покров оказывает влияние на климат, рельеф, гидрологические и почвообразовательные процессы, жизнь растений и животных.</a:t>
            </a:r>
          </a:p>
        </p:txBody>
      </p:sp>
    </p:spTree>
    <p:extLst>
      <p:ext uri="{BB962C8B-B14F-4D97-AF65-F5344CB8AC3E}">
        <p14:creationId xmlns:p14="http://schemas.microsoft.com/office/powerpoint/2010/main" val="132504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Практическая часть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619672" y="908721"/>
            <a:ext cx="3672408" cy="3960440"/>
          </a:xfrm>
        </p:spPr>
        <p:txBody>
          <a:bodyPr/>
          <a:lstStyle/>
          <a:p>
            <a:r>
              <a:rPr lang="ru-RU" dirty="0"/>
              <a:t>Данное исследование проводилось в январе. Для исследования выбрали школьный двор и часть автодороги около школы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932040" y="1124744"/>
            <a:ext cx="3754760" cy="5001419"/>
          </a:xfrm>
        </p:spPr>
        <p:txBody>
          <a:bodyPr/>
          <a:lstStyle/>
          <a:p>
            <a:r>
              <a:rPr lang="ru-RU" dirty="0"/>
              <a:t>Сначала я рассмотрела внешний вид и состояние снега. Сверху снег был голубого цвета, а в более глубоких слоях – белый , довольно плотный и твёрдый (проникает карандаш). Снег около автодороги </a:t>
            </a:r>
            <a:r>
              <a:rPr lang="ru-RU" dirty="0" smtClean="0"/>
              <a:t>сероватый</a:t>
            </a:r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b="21496"/>
          <a:stretch/>
        </p:blipFill>
        <p:spPr bwMode="auto">
          <a:xfrm>
            <a:off x="1763688" y="4725145"/>
            <a:ext cx="295232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925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1680" y="1124744"/>
            <a:ext cx="3600400" cy="5184576"/>
          </a:xfrm>
        </p:spPr>
        <p:txBody>
          <a:bodyPr/>
          <a:lstStyle/>
          <a:p>
            <a:r>
              <a:rPr lang="ru-RU" dirty="0"/>
              <a:t>Для дальнейших исследований сделали срез снежного покрова  и измеряли температуру на разной глубине. Для этого использовали цифровую лабораторию </a:t>
            </a:r>
            <a:r>
              <a:rPr lang="en-US" dirty="0"/>
              <a:t>RELION</a:t>
            </a:r>
            <a:r>
              <a:rPr lang="ru-RU" dirty="0"/>
              <a:t>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96752"/>
            <a:ext cx="325070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42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35696" y="476672"/>
            <a:ext cx="4608512" cy="5870536"/>
          </a:xfrm>
        </p:spPr>
        <p:txBody>
          <a:bodyPr/>
          <a:lstStyle/>
          <a:p>
            <a:r>
              <a:rPr lang="ru-RU" dirty="0"/>
              <a:t>Результаты эксперимента показали, что температура  снега в более глубоких слоях снежного покрова выше, чем у поверхности. Это связано с тем, что в слоях снега есть воздушные прослойки, которые задерживают тепло. При полном отсутствии снежного покрова,  почва промерзла бы полностью.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0"/>
          <a:stretch/>
        </p:blipFill>
        <p:spPr bwMode="auto">
          <a:xfrm>
            <a:off x="6372200" y="1360268"/>
            <a:ext cx="2541095" cy="2428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4"/>
          <a:stretch/>
        </p:blipFill>
        <p:spPr bwMode="auto">
          <a:xfrm>
            <a:off x="6228185" y="3933056"/>
            <a:ext cx="2685110" cy="2198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320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7272808" cy="1426170"/>
          </a:xfrm>
        </p:spPr>
        <p:txBody>
          <a:bodyPr/>
          <a:lstStyle/>
          <a:p>
            <a:r>
              <a:rPr lang="en-US" sz="3200" dirty="0" smtClean="0"/>
              <a:t> </a:t>
            </a:r>
            <a:r>
              <a:rPr lang="ru-RU" sz="3200" dirty="0" smtClean="0"/>
              <a:t>Качественный </a:t>
            </a:r>
            <a:r>
              <a:rPr lang="ru-RU" sz="3200" dirty="0"/>
              <a:t>анализ талой воды проводился в школьном кабинете химии.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83968" y="1772816"/>
            <a:ext cx="4546848" cy="4309939"/>
          </a:xfrm>
        </p:spPr>
        <p:txBody>
          <a:bodyPr/>
          <a:lstStyle/>
          <a:p>
            <a:r>
              <a:rPr lang="ru-RU" dirty="0"/>
              <a:t>Определялись следующие  показатели воды: запах, цвет, прозрачность, осадок, наличие углеводородной </a:t>
            </a:r>
            <a:r>
              <a:rPr lang="ru-RU" dirty="0" smtClean="0"/>
              <a:t>пленки.</a:t>
            </a:r>
            <a:r>
              <a:rPr lang="ru-RU" dirty="0"/>
              <a:t> При фильтровании талой воды вблизи автодороги были обнаружены  частички песка и почвы.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309634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274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4008" y="1600200"/>
            <a:ext cx="4104456" cy="4525963"/>
          </a:xfrm>
        </p:spPr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При определении кислотности тоже использовали </a:t>
            </a:r>
            <a:r>
              <a:rPr lang="en-US" dirty="0">
                <a:solidFill>
                  <a:prstClr val="black"/>
                </a:solidFill>
              </a:rPr>
              <a:t>RELION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r>
              <a:rPr lang="ru-RU" dirty="0"/>
              <a:t> рН талой воды из автодороги 7,51, а около школы 7,34.Это близко к нейтральной среде, что свидетельствует о чистоте снега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3178696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36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1859B"/>
      </a:hlink>
      <a:folHlink>
        <a:srgbClr val="20586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405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МБОУ «Верхнесиметская СОШ»</vt:lpstr>
      <vt:lpstr>Презентация PowerPoint</vt:lpstr>
      <vt:lpstr>Презентация PowerPoint</vt:lpstr>
      <vt:lpstr>Теоретическая часть</vt:lpstr>
      <vt:lpstr>Практическая часть</vt:lpstr>
      <vt:lpstr>Презентация PowerPoint</vt:lpstr>
      <vt:lpstr>Презентация PowerPoint</vt:lpstr>
      <vt:lpstr> Качественный анализ талой воды проводился в школьном кабинете химии.</vt:lpstr>
      <vt:lpstr>Презентация PowerPoint</vt:lpstr>
      <vt:lpstr>Презентация PowerPoint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17</cp:revision>
  <dcterms:created xsi:type="dcterms:W3CDTF">2014-06-24T15:51:35Z</dcterms:created>
  <dcterms:modified xsi:type="dcterms:W3CDTF">2022-05-25T09:36:20Z</dcterms:modified>
</cp:coreProperties>
</file>